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27167-16A6-4897-9DB1-9B978267376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7C499-FADD-49FC-95B4-F765837C92B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Electricity Pre-Test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 your paper write your Name, Date, and Electricity Pre-test in the upper right hand corner.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Ben Franklin first discovered the power of electricity.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Thomas Edison invented the light bulb.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Voltage is measured in Volts.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Resistance is measure in ohms.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Current is measured in Amps.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There is two types of electrical circuits:  parallel and series circuits.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</a:t>
            </a:r>
          </a:p>
          <a:p>
            <a:endParaRPr lang="en-US" dirty="0"/>
          </a:p>
          <a:p>
            <a:r>
              <a:rPr lang="en-US" dirty="0" smtClean="0"/>
              <a:t>Ohm’s Law allows us to determine the relationship between voltage, resistance, and current in an electrical circuit.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There is two types of current we use with different circuits:  Direct Current and Alternating Current.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Electricity can be harmful to the human body.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We all have various levels of resistance to electricity.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176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Electricity Pre-Test</vt:lpstr>
      <vt:lpstr>1.</vt:lpstr>
      <vt:lpstr>2.  </vt:lpstr>
      <vt:lpstr>3.</vt:lpstr>
      <vt:lpstr>4.</vt:lpstr>
      <vt:lpstr>5.</vt:lpstr>
      <vt:lpstr>6.  </vt:lpstr>
      <vt:lpstr>7.</vt:lpstr>
      <vt:lpstr>8.</vt:lpstr>
      <vt:lpstr>9.</vt:lpstr>
      <vt:lpstr>10.</vt:lpstr>
    </vt:vector>
  </TitlesOfParts>
  <Company>GSCS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Pre-Test</dc:title>
  <dc:creator>travis.hodges</dc:creator>
  <cp:lastModifiedBy>travis.hodges</cp:lastModifiedBy>
  <cp:revision>1</cp:revision>
  <dcterms:created xsi:type="dcterms:W3CDTF">2012-02-06T13:24:23Z</dcterms:created>
  <dcterms:modified xsi:type="dcterms:W3CDTF">2012-02-06T13:33:27Z</dcterms:modified>
</cp:coreProperties>
</file>